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8" r:id="rId5"/>
    <p:sldId id="265" r:id="rId6"/>
    <p:sldId id="272" r:id="rId7"/>
    <p:sldId id="282" r:id="rId8"/>
    <p:sldId id="292" r:id="rId9"/>
    <p:sldId id="299" r:id="rId10"/>
  </p:sldIdLst>
  <p:sldSz cx="12192000" cy="6858000"/>
  <p:notesSz cx="6858000" cy="9144000"/>
  <p:embeddedFontLst>
    <p:embeddedFont>
      <p:font typeface="Avenir Next LT Pro" panose="020B050402020202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Speak Pro" panose="020B060402020202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49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outlineViewPr>
    <p:cViewPr>
      <p:scale>
        <a:sx n="33" d="100"/>
        <a:sy n="33" d="100"/>
      </p:scale>
      <p:origin x="0" y="-3354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FA9168-1AA0-4330-93C8-8A2BC786DAA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5761D6-F269-4E92-99D5-40AC843D869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8C0DD2-AAFF-40FB-B1D5-B76D6B9F63F5}" type="datetimeFigureOut">
              <a:rPr lang="en-US" smtClean="0"/>
              <a:t>9/12/2022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D8426-202C-4385-BEF1-8D0C15BC743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F91F5F-CE2D-4C59-9BE8-D5C9660BC83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82E420-31C0-4FAB-9C47-370244A3A0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39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AA7A3-4278-43C6-8774-F62FA0274339}" type="datetimeFigureOut">
              <a:rPr lang="en-US" smtClean="0"/>
              <a:t>9/12/2022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BDF500-FE05-4D50-AB42-37EDEB80A6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4920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25A1ED5E-125E-4828-9BC6-A73A2C8B88E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31828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305275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B3535-6313-49CC-AB1E-D98E2B1C9D8D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28977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39663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26781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4145" y="2138878"/>
            <a:ext cx="4361941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DB54-4D08-416D-BA46-F4D8DB45D56F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3056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316701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083026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351ED1-3766-4826-A58F-2CCDC08DEB2E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00A71E-3FCF-4E9F-9CE1-57411851763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654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C2864D1B-05AA-49BC-BA1A-52FAC02DA92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2781919"/>
            <a:ext cx="10515600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8800" y="4548244"/>
            <a:ext cx="10515600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79CA9-C52C-447E-B7B9-765E63C96801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28800" y="6159402"/>
            <a:ext cx="2919886" cy="365125"/>
          </a:xfrm>
        </p:spPr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687289" y="3186000"/>
            <a:ext cx="72000" cy="36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068863" y="4405945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1956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98820" y="4537309"/>
            <a:ext cx="9384760" cy="915873"/>
          </a:xfrm>
        </p:spPr>
        <p:txBody>
          <a:bodyPr anchor="b">
            <a:norm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SECTION DIVIDER SLIDE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BAA4CC-3D2B-49F9-B077-001CA4738B89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C4569-0B80-4DAA-A4AD-3AD7275E032F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8819" y="6159402"/>
            <a:ext cx="2616158" cy="384202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CB5B0FB-5693-42A3-BD99-CA01387F8DF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E2523DB2-F162-4E92-B6E1-B5E87D5D8ACF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316CC9B7-E806-4C95-96A5-EEEEBB4E99A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698820" y="5702936"/>
            <a:ext cx="9384760" cy="526936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95F7760-B839-4F89-B618-3371C8B08414}"/>
              </a:ext>
            </a:extLst>
          </p:cNvPr>
          <p:cNvCxnSpPr/>
          <p:nvPr userDrawn="1"/>
        </p:nvCxnSpPr>
        <p:spPr>
          <a:xfrm>
            <a:off x="1838883" y="5560637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2071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7245BE-F984-498B-9CBB-C4DDD775060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F4F6DA-C141-44B8-A3D2-B717A87A83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0" y="2316701"/>
            <a:ext cx="9556063" cy="1500187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2DD7E2-5C7F-4027-B814-C7CC0E8D95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27520" y="4083026"/>
            <a:ext cx="9556064" cy="77032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702D73-8A0A-45AB-A4F6-F8D00BF25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99452C-9944-436F-8823-48479108C504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BD5BA-639F-449E-A055-BE79772AE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B626F1-D33A-4FC7-A75F-B53331D9D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CAE552-11D7-45BF-8B66-071AE054F7B4}"/>
              </a:ext>
            </a:extLst>
          </p:cNvPr>
          <p:cNvSpPr/>
          <p:nvPr userDrawn="1"/>
        </p:nvSpPr>
        <p:spPr>
          <a:xfrm>
            <a:off x="1285167" y="255684"/>
            <a:ext cx="72000" cy="341198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4F7723-8043-4A0B-B2AB-BCF5A44ED246}"/>
              </a:ext>
            </a:extLst>
          </p:cNvPr>
          <p:cNvCxnSpPr/>
          <p:nvPr userDrawn="1"/>
        </p:nvCxnSpPr>
        <p:spPr>
          <a:xfrm>
            <a:off x="1666742" y="3940727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5E0C289-2BC1-4B83-96F5-C1B9E010D02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5F65E082-5015-4DA2-9655-AE200511FDB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8760C4-08C1-4929-A6AE-568F678838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69AE345-7CB6-4F86-99E6-C8B881714A2B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401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1036C-2DDE-4849-BC56-55A6CEB2CF1A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9905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700327"/>
            <a:ext cx="4143555" cy="1536580"/>
          </a:xfr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  <a:tileRect/>
                </a:gradFill>
              </a:defRPr>
            </a:lvl1pPr>
          </a:lstStyle>
          <a:p>
            <a:r>
              <a:rPr lang="en-US" dirty="0"/>
              <a:t>SECTION</a:t>
            </a:r>
            <a:br>
              <a:rPr lang="en-US" dirty="0"/>
            </a:br>
            <a:r>
              <a:rPr lang="en-US" dirty="0"/>
              <a:t>DIVIDER 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E5D5A7-E002-494D-AA52-FE736A978A32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941196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313915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279799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59291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7A75830-97F6-4D74-A47F-8CD50EFD373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DA6CD-443A-46AF-8E1B-BF5D1C0AA9B4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ED988384-E3A4-482D-94EF-A8F8894AA508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105900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0A30FC14-A5B3-4B00-8DE8-B6E28CF32743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BD9244-253B-4F61-9F15-81C783E03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015247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DAC08-B52B-4DCC-9D22-E4E54E7116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4744" y="3386142"/>
            <a:ext cx="5183188" cy="2015247"/>
          </a:xfrm>
        </p:spPr>
        <p:txBody>
          <a:bodyPr>
            <a:normAutofit/>
          </a:bodyPr>
          <a:lstStyle>
            <a:lvl1pPr marL="180000" indent="-180000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228600" lvl="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</a:pPr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8B463F-81DB-47C4-8D64-21B7146ADB12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9" y="0"/>
            <a:ext cx="72000" cy="1828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50FF488-85D0-4162-BF82-7F9DAA427094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726B73F3-1DAC-413E-B204-D9A6E14725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78574EA-1B80-4D53-A1C5-929097CBD6A1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DDB37A-C70A-4701-A519-6A882408133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2774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CBBFDD45-3FE7-46CA-9142-8DBABF181C2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195AFA-7DE7-4BBC-AE6C-B5FAE8A371C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72419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AFDAC-3A23-4F5B-B2BE-CDF8D1AFCF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27200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A65450-4B24-4A6B-9987-1F3CF67B41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4744" y="227200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3D5824-9ACF-4E5F-AC80-9ACD7B67F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94CD5B-2BB2-4C89-91E3-DC88E5DE898D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F28EAD-9FFC-4EDD-96C6-CDAF179BA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D156D5-5DCA-446B-8C31-2251F7ECE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4CE474-0060-44FE-B47E-DA6AF06C369C}"/>
              </a:ext>
            </a:extLst>
          </p:cNvPr>
          <p:cNvSpPr/>
          <p:nvPr userDrawn="1"/>
        </p:nvSpPr>
        <p:spPr>
          <a:xfrm>
            <a:off x="687288" y="255684"/>
            <a:ext cx="72000" cy="15731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DEED813-3D7D-4166-A729-7E883823CD5E}"/>
              </a:ext>
            </a:extLst>
          </p:cNvPr>
          <p:cNvCxnSpPr/>
          <p:nvPr userDrawn="1"/>
        </p:nvCxnSpPr>
        <p:spPr>
          <a:xfrm>
            <a:off x="1068863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1CC230C-5438-4284-8FAA-05E533A44A5C}"/>
              </a:ext>
            </a:extLst>
          </p:cNvPr>
          <p:cNvCxnSpPr/>
          <p:nvPr userDrawn="1"/>
        </p:nvCxnSpPr>
        <p:spPr>
          <a:xfrm>
            <a:off x="641224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8791ED-1F60-48B9-B73C-7835714E670D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5">
            <a:extLst>
              <a:ext uri="{FF2B5EF4-FFF2-40B4-BE49-F238E27FC236}">
                <a16:creationId xmlns:a16="http://schemas.microsoft.com/office/drawing/2014/main" id="{F968FAF7-548C-4383-BE8C-5A194EC21F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BEDEE03-9903-44CE-8EB8-22B19F5E8DD7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E8DF3E-FD5B-4215-B847-DFFB761C21A4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C2B73E5D-AD65-4FEE-89DE-2E2643A345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E10D0906-57D4-410E-823B-3BAD416949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310145" y="3386142"/>
            <a:ext cx="5157787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7393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9E639-4A09-48FD-8441-983ED7D00ABB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1597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7446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5D55C-AE1F-4834-A2B3-A5C96EE91D07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757A12BA-9C40-44B2-BB42-FE7A1F89A09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1527519" y="3386142"/>
            <a:ext cx="4783074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16A390F6-1520-488F-97A9-78F0B2119006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6911271" y="3386142"/>
            <a:ext cx="4783075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902670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TWO 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680B3-C741-42A3-9805-DC621FEAE63D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227200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80E9747C-D5E4-4606-9D3D-103BF578726B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1527519" y="3386142"/>
            <a:ext cx="4559068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C45F91F2-CC9B-43AA-A5DF-A0BCEB342754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6911271" y="3386142"/>
            <a:ext cx="4783069" cy="2773258"/>
          </a:xfrm>
        </p:spPr>
        <p:txBody>
          <a:bodyPr>
            <a:normAutofit/>
          </a:bodyPr>
          <a:lstStyle>
            <a:lvl1pPr marL="180000" indent="-1800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7924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7FDF157-A493-4A5F-9B08-356A30F203C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3DCD9-B4DB-4D5A-B776-0262BFA7B660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432710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0DB8CD8-F2C6-48F5-8A73-E5FB643BC475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0770C-94A3-45A5-B600-4C5788A1FA40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891E214-8AE6-4CA6-B994-7A8BDD0B394C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C95F487E-1B8C-4FBA-95B3-043C11DA1E6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B912DCD-5EAD-419F-BF95-02B45172EDB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659525"/>
            <a:ext cx="12192000" cy="3872910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25C7F29-6151-4F91-80D1-C96C51C06795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3410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E50F2065-1E46-45F4-8B82-40AFF3B380E4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B0ED56-F1B1-4DBE-9DF3-13C23A2BEF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2822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 SLIDE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93C86-ABD2-4554-A6DC-88EB25569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464FF-AC37-4D48-BC95-DC1B26D0F82A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E45015-FD92-48FC-8C28-ACCBC8BAB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07E4C-515F-4DA3-9B83-5C6CE5B98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D1F59C3-73BF-4D90-B580-4014C2B27C2C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E570BBF0-DF30-4898-89DD-8E929C0AD0B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46000" y="1659525"/>
            <a:ext cx="11700000" cy="4517136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A58BD2B-1B9B-49E6-8C1A-77F7A60420D7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A17DA84B-7C7B-413F-9A4E-88B7975E1C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53C73EB-9DF5-425B-B9EA-BADEC346708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0991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and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Picture Placeholder 19">
            <a:extLst>
              <a:ext uri="{FF2B5EF4-FFF2-40B4-BE49-F238E27FC236}">
                <a16:creationId xmlns:a16="http://schemas.microsoft.com/office/drawing/2014/main" id="{90DA0444-D1E1-48F5-9158-243679F7B63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2167439"/>
            <a:ext cx="12192000" cy="4009222"/>
          </a:xfrm>
          <a:solidFill>
            <a:schemeClr val="bg1">
              <a:alpha val="50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3035F-7D67-41B5-8A9A-36B93E3AF587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1391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icture and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7" y="4435638"/>
            <a:ext cx="8807116" cy="1571359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E37C94-056E-463F-B759-BEE58F762555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2311598-88E6-4CCA-AFD4-E5D87D3AAF1D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66897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9B2A5FC-034D-4F4C-833F-A3DDC66E3E6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DD875E-8F49-4C75-835E-F10863CF5567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7409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DA48C424-A3E8-45D9-A344-780A64F65F99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7E1CA-251A-41A0-A940-88D9BBDE3E6E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9" y="0"/>
            <a:ext cx="72000" cy="128930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01715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2931545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BE7B492-C944-422B-9779-A95207B000CF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7A18CA1-13F1-4B77-BA9C-71FAF3AEE4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66915A3-52A7-4C8C-B8EC-41071CB1A90B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48B84D4-EC6A-481E-87B5-0AA6E59A5C12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756118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0540321-6794-45E5-A403-F840A499D67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A226BC7-E49E-4871-8B90-93766E659C8E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 Placeholder 15">
            <a:extLst>
              <a:ext uri="{FF2B5EF4-FFF2-40B4-BE49-F238E27FC236}">
                <a16:creationId xmlns:a16="http://schemas.microsoft.com/office/drawing/2014/main" id="{7FD1F1BF-3901-435E-A225-44921D7097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3A349A95-A047-4A05-83FB-F32C38181430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A2C5870-C68D-4A7D-82BB-410BAD394D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470055"/>
            <a:ext cx="10515600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 SLIDE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36F3ED-82D9-4642-A435-86170B891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A143DB-7D69-4D27-BEAB-B7345287FE3C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72C020-7618-45BB-AF25-CD2F3A57D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AFB5F8-C1DD-4F45-9C62-6669B34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28A3A2-B6A3-4735-BBC9-E721BA710C9B}"/>
              </a:ext>
            </a:extLst>
          </p:cNvPr>
          <p:cNvSpPr/>
          <p:nvPr userDrawn="1"/>
        </p:nvSpPr>
        <p:spPr>
          <a:xfrm>
            <a:off x="687288" y="255842"/>
            <a:ext cx="72000" cy="1033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BADDF5A7-229B-4731-9A6F-9DE095F666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28800" y="2316979"/>
            <a:ext cx="5157787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31A72C0-870A-4F64-AE16-6B1FA2C61A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0" y="3431112"/>
            <a:ext cx="5157787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9962AFC0-1C35-4CF7-B15A-4697383600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24784" y="1402584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2A1EF39B-44B4-41E9-B813-11A664255B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24784" y="2516716"/>
            <a:ext cx="5183188" cy="3687653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13CA67-E267-486C-8B01-B07C27F7D30A}"/>
              </a:ext>
            </a:extLst>
          </p:cNvPr>
          <p:cNvCxnSpPr/>
          <p:nvPr userDrawn="1"/>
        </p:nvCxnSpPr>
        <p:spPr>
          <a:xfrm>
            <a:off x="1068863" y="327193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551A0EC-216D-492E-A209-7CD61B5343CC}"/>
              </a:ext>
            </a:extLst>
          </p:cNvPr>
          <p:cNvCxnSpPr/>
          <p:nvPr userDrawn="1"/>
        </p:nvCxnSpPr>
        <p:spPr>
          <a:xfrm>
            <a:off x="6352281" y="2357538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DF95BF2-B52F-4059-BC20-4B61F5F92FC3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852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58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49257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FFB21-C6C3-49DB-9E28-471FA5248866}" type="datetime1">
              <a:rPr lang="en-US" noProof="0" smtClean="0"/>
              <a:t>9/12/2022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Predict salary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79420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13969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2012447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8" y="2272009"/>
            <a:ext cx="4759643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6FF36-20D9-43F2-8FE2-D2E988F8C2BA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8" y="3386142"/>
            <a:ext cx="4759643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006709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0CD2376-834B-4EE0-BA14-A9AEA2135615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D589D6B-831D-4563-A99C-EBE2564083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55329" y="2272009"/>
            <a:ext cx="4540672" cy="823912"/>
          </a:xfrm>
        </p:spPr>
        <p:txBody>
          <a:bodyPr anchor="b"/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630859"/>
            <a:ext cx="4143555" cy="1536580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CHART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DD014-8D4C-4076-8A0F-424DB909FC36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B530EAF-CF53-49F1-B6C8-C2B60A5F6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55329" y="3386142"/>
            <a:ext cx="4540672" cy="2773258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73B77664-6718-4048-AA03-DCFB4D6D88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1272" y="1414759"/>
            <a:ext cx="4783083" cy="823912"/>
          </a:xfrm>
        </p:spPr>
        <p:txBody>
          <a:bodyPr anchor="b"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17E62B55-2C81-4D0C-82F0-D765EFB745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1272" y="2528891"/>
            <a:ext cx="4783083" cy="3630507"/>
          </a:xfrm>
        </p:spPr>
        <p:txBody>
          <a:bodyPr>
            <a:normAutofit/>
          </a:bodyPr>
          <a:lstStyle>
            <a:lvl1pPr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ECB7AA-A238-4E2E-8A06-0B7C8B62A61D}"/>
              </a:ext>
            </a:extLst>
          </p:cNvPr>
          <p:cNvCxnSpPr>
            <a:cxnSpLocks/>
          </p:cNvCxnSpPr>
          <p:nvPr userDrawn="1"/>
        </p:nvCxnSpPr>
        <p:spPr>
          <a:xfrm>
            <a:off x="1695391" y="3226963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734F3080-CEDC-41FB-BA9C-9C93575A8C71}"/>
              </a:ext>
            </a:extLst>
          </p:cNvPr>
          <p:cNvCxnSpPr>
            <a:cxnSpLocks/>
          </p:cNvCxnSpPr>
          <p:nvPr userDrawn="1"/>
        </p:nvCxnSpPr>
        <p:spPr>
          <a:xfrm>
            <a:off x="7038769" y="2369713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35166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2BFBC0-1FC0-4D14-B230-CC8F4AFA1FA3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928952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ED1F5F9-2E42-493E-906D-AA9F7D5F0880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47703"/>
            <a:ext cx="6291150" cy="1328497"/>
          </a:xfrm>
        </p:spPr>
        <p:txBody>
          <a:bodyPr anchor="b">
            <a:noAutofit/>
          </a:bodyPr>
          <a:lstStyle>
            <a:lvl1pPr>
              <a:defRPr sz="400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PICTURE WITH</a:t>
            </a:r>
            <a:br>
              <a:rPr lang="en-US" dirty="0"/>
            </a:br>
            <a:r>
              <a:rPr lang="en-US" dirty="0"/>
              <a:t>CAPTION 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2950934"/>
            <a:ext cx="12192000" cy="2581498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2216910"/>
            <a:ext cx="6291150" cy="654726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338F1-9772-4B03-8BE8-4554358DB82E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1723" cy="18132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2102969"/>
            <a:ext cx="630936" cy="0"/>
          </a:xfrm>
          <a:prstGeom prst="line">
            <a:avLst/>
          </a:prstGeom>
          <a:ln w="1905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707FDA-D4BE-43FA-91CD-CBA55EB8CA17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75384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01289E2-E0FB-4100-99AE-FC48AB519EE0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52069"/>
            <a:ext cx="3932237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255600"/>
            <a:ext cx="5231567" cy="6346800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28800" y="3283710"/>
            <a:ext cx="3932237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6901B-901E-4753-9D15-DADE1121A7D7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687289" y="0"/>
            <a:ext cx="72000" cy="28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06886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BF50E9D-E2D8-41FB-816D-829494C06AD8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0C17ED7B-D5EA-4FB8-8E1B-F04BFE982E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A992C28-7C5F-479C-A649-564EFD0EEABF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D1F0C21-A9B5-47E2-93F8-6226D37312FC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043764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FC33DF7-D0A2-49E4-BF1D-6DC097E62DC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EF872A-3B4F-4F8E-9C76-EEF7A4FEA4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1" y="652069"/>
            <a:ext cx="3490800" cy="2390931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PICTURE</a:t>
            </a:r>
            <a:br>
              <a:rPr lang="en-US" dirty="0"/>
            </a:br>
            <a:r>
              <a:rPr lang="en-US" dirty="0"/>
              <a:t>WITH</a:t>
            </a:r>
            <a:br>
              <a:rPr lang="en-US" dirty="0"/>
            </a:br>
            <a:r>
              <a:rPr lang="en-US" dirty="0"/>
              <a:t>CAPTION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25F378-E3B6-430E-A0C8-CEF68EC348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1566" y="0"/>
            <a:ext cx="5231567" cy="6857999"/>
          </a:xfrm>
          <a:solidFill>
            <a:schemeClr val="bg1">
              <a:alpha val="35000"/>
            </a:schemeClr>
          </a:solidFill>
        </p:spPr>
        <p:txBody>
          <a:bodyPr anchor="ctr" anchorCtr="0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9A766-AE6E-4EE0-BBA9-267550F4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9351" y="3283710"/>
            <a:ext cx="3490800" cy="2439988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FA4ED-DF34-437A-A3DD-C590456AE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A8A091-4171-4A4E-AADB-D247D9C4A069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BE8EAD-D127-4320-BE56-300A24125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BD6BD1-5229-4162-9050-A799C1123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1F678A-2BA4-4866-BA2B-804BAFA272E6}"/>
              </a:ext>
            </a:extLst>
          </p:cNvPr>
          <p:cNvSpPr/>
          <p:nvPr userDrawn="1"/>
        </p:nvSpPr>
        <p:spPr>
          <a:xfrm>
            <a:off x="1277838" y="837332"/>
            <a:ext cx="72843" cy="2042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37F503C-8741-4170-AB97-2F028D895E60}"/>
              </a:ext>
            </a:extLst>
          </p:cNvPr>
          <p:cNvCxnSpPr/>
          <p:nvPr userDrawn="1"/>
        </p:nvCxnSpPr>
        <p:spPr>
          <a:xfrm>
            <a:off x="1659413" y="316976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339F42-187E-423E-888A-A223C1B2E02E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15">
            <a:extLst>
              <a:ext uri="{FF2B5EF4-FFF2-40B4-BE49-F238E27FC236}">
                <a16:creationId xmlns:a16="http://schemas.microsoft.com/office/drawing/2014/main" id="{3156C8BB-DCB4-4A6F-9463-81442ECFAE6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43ED311-FC15-4C06-8B1C-5C57F3F9A786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46941A3-2F65-4CFA-8EEF-AB50FBB6660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702070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4FC6DCA8-CFF5-4F20-A410-C3EA0873DE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1999" cy="4251153"/>
          </a:xfrm>
          <a:custGeom>
            <a:avLst/>
            <a:gdLst>
              <a:gd name="connsiteX0" fmla="*/ 0 w 12191999"/>
              <a:gd name="connsiteY0" fmla="*/ 0 h 4251153"/>
              <a:gd name="connsiteX1" fmla="*/ 12191999 w 12191999"/>
              <a:gd name="connsiteY1" fmla="*/ 0 h 4251153"/>
              <a:gd name="connsiteX2" fmla="*/ 12191999 w 12191999"/>
              <a:gd name="connsiteY2" fmla="*/ 795243 h 4251153"/>
              <a:gd name="connsiteX3" fmla="*/ 11190767 w 12191999"/>
              <a:gd name="connsiteY3" fmla="*/ 795243 h 4251153"/>
              <a:gd name="connsiteX4" fmla="*/ 11190767 w 12191999"/>
              <a:gd name="connsiteY4" fmla="*/ 802443 h 4251153"/>
              <a:gd name="connsiteX5" fmla="*/ 12191999 w 12191999"/>
              <a:gd name="connsiteY5" fmla="*/ 802443 h 4251153"/>
              <a:gd name="connsiteX6" fmla="*/ 12191999 w 12191999"/>
              <a:gd name="connsiteY6" fmla="*/ 4251153 h 4251153"/>
              <a:gd name="connsiteX7" fmla="*/ 0 w 12191999"/>
              <a:gd name="connsiteY7" fmla="*/ 4251153 h 42511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1999" h="4251153">
                <a:moveTo>
                  <a:pt x="0" y="0"/>
                </a:moveTo>
                <a:lnTo>
                  <a:pt x="12191999" y="0"/>
                </a:lnTo>
                <a:lnTo>
                  <a:pt x="12191999" y="795243"/>
                </a:lnTo>
                <a:lnTo>
                  <a:pt x="11190767" y="795243"/>
                </a:lnTo>
                <a:lnTo>
                  <a:pt x="11190767" y="802443"/>
                </a:lnTo>
                <a:lnTo>
                  <a:pt x="12191999" y="802443"/>
                </a:lnTo>
                <a:lnTo>
                  <a:pt x="12191999" y="4251153"/>
                </a:lnTo>
                <a:lnTo>
                  <a:pt x="0" y="425115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5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20892" y="5027253"/>
            <a:ext cx="5373461" cy="1132143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6A7686-9AC4-4F00-9096-A661393BEBDC}"/>
              </a:ext>
            </a:extLst>
          </p:cNvPr>
          <p:cNvCxnSpPr/>
          <p:nvPr userDrawn="1"/>
        </p:nvCxnSpPr>
        <p:spPr>
          <a:xfrm>
            <a:off x="1838883" y="607270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4226" y="4626870"/>
            <a:ext cx="4626665" cy="1389106"/>
          </a:xfrm>
        </p:spPr>
        <p:txBody>
          <a:bodyPr anchor="b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PICTURE</a:t>
            </a:r>
            <a:br>
              <a:rPr lang="en-US" noProof="0"/>
            </a:br>
            <a:r>
              <a:rPr lang="en-US" noProof="0"/>
              <a:t>SLIDE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E1598-81A2-471E-8915-D86BF5DF21BE}" type="datetime1">
              <a:rPr lang="en-US" noProof="0" smtClean="0"/>
              <a:t>9/12/2022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94226" y="6159402"/>
            <a:ext cx="2154460" cy="365125"/>
          </a:xfrm>
        </p:spPr>
        <p:txBody>
          <a:bodyPr/>
          <a:lstStyle/>
          <a:p>
            <a:r>
              <a:rPr lang="en-US" noProof="0"/>
              <a:t>Predict salary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AE6B4C8-5DC5-48CB-A4AB-540F064C26C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CBA6E06C-D6DA-4EDA-9A87-02C42E3144CB}"/>
              </a:ext>
            </a:extLst>
          </p:cNvPr>
          <p:cNvSpPr/>
          <p:nvPr userDrawn="1"/>
        </p:nvSpPr>
        <p:spPr>
          <a:xfrm>
            <a:off x="1283369" y="4914000"/>
            <a:ext cx="72000" cy="194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88D115-EF5A-444B-AD3E-D2EE18401B4A}"/>
              </a:ext>
            </a:extLst>
          </p:cNvPr>
          <p:cNvCxnSpPr>
            <a:cxnSpLocks/>
          </p:cNvCxnSpPr>
          <p:nvPr userDrawn="1"/>
        </p:nvCxnSpPr>
        <p:spPr>
          <a:xfrm>
            <a:off x="11184000" y="805368"/>
            <a:ext cx="1008000" cy="0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15">
            <a:extLst>
              <a:ext uri="{FF2B5EF4-FFF2-40B4-BE49-F238E27FC236}">
                <a16:creationId xmlns:a16="http://schemas.microsoft.com/office/drawing/2014/main" id="{D9DE605B-C51B-41B7-9FCB-86CE13FFB5F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46249400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7E0FE8-5E68-46D6-B750-9BFBF92F5AA2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7706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1237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047686" y="1757980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7706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1237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047686" y="3890091"/>
            <a:ext cx="867600" cy="868680"/>
          </a:xfrm>
          <a:prstGeom prst="ellipse">
            <a:avLst/>
          </a:prstGeom>
          <a:noFill/>
          <a:ln w="19050">
            <a:noFill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60142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427B840-CC27-4923-A00E-7899AF7A4460}"/>
              </a:ext>
            </a:extLst>
          </p:cNvPr>
          <p:cNvSpPr/>
          <p:nvPr userDrawn="1"/>
        </p:nvSpPr>
        <p:spPr>
          <a:xfrm>
            <a:off x="0" y="5764039"/>
            <a:ext cx="12192000" cy="109396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17A09D-77F1-4091-BCC2-A34320A461E9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0"/>
            <a:ext cx="72000" cy="1152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45270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56391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287627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498747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57510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70721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961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70994831-EE46-4DEA-9077-4FEBBCD60EB3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8800" y="607100"/>
            <a:ext cx="4737482" cy="697044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928801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F8CDB1-05E7-47B4-AE7C-5E7104D317ED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63C2BC3-19D8-497A-B742-E2E5155DEA2E}"/>
              </a:ext>
            </a:extLst>
          </p:cNvPr>
          <p:cNvSpPr/>
          <p:nvPr userDrawn="1"/>
        </p:nvSpPr>
        <p:spPr>
          <a:xfrm>
            <a:off x="687289" y="244444"/>
            <a:ext cx="72000" cy="9075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467663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006525" y="26355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928801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467663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006525" y="47467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28801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467663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006525" y="30591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928801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467663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006525" y="51703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04123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457654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11854" y="17579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04123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457654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111854" y="38900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6EC8F712-6C02-43F3-8A0A-5DCA975E7C38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18B62D71-4318-4C96-828A-D19FFBFA7BDA}"/>
              </a:ext>
            </a:extLst>
          </p:cNvPr>
          <p:cNvCxnSpPr>
            <a:cxnSpLocks/>
          </p:cNvCxnSpPr>
          <p:nvPr userDrawn="1"/>
        </p:nvCxnSpPr>
        <p:spPr>
          <a:xfrm>
            <a:off x="10939723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12E8DD1E-B3CA-4756-A792-B476AFA9AE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832539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603F760-AD2F-4611-99B6-58C4666AEBA1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621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</a:t>
            </a:r>
            <a:br>
              <a:rPr lang="en-US" noProof="0"/>
            </a:br>
            <a:r>
              <a:rPr lang="en-US" noProof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1306F-D4DE-44F3-ABFE-F2568E9DDE05}" type="datetime1">
              <a:rPr lang="en-US" noProof="0" smtClean="0"/>
              <a:t>9/12/2022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Predict salary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3298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6251742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7DDFE-E3EF-4CD7-ABBB-78C9431EB44C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 Placeholder 15">
            <a:extLst>
              <a:ext uri="{FF2B5EF4-FFF2-40B4-BE49-F238E27FC236}">
                <a16:creationId xmlns:a16="http://schemas.microsoft.com/office/drawing/2014/main" id="{AC031692-3E92-4C7E-A067-5F49BD1267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084400" y="838800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545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verview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68D5CEF0-7838-4E94-B0E2-6286757235DA}"/>
              </a:ext>
            </a:extLst>
          </p:cNvPr>
          <p:cNvSpPr/>
          <p:nvPr userDrawn="1"/>
        </p:nvSpPr>
        <p:spPr>
          <a:xfrm>
            <a:off x="4724400" y="0"/>
            <a:ext cx="74676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45FD86-80D5-4520-8C38-1EDDAB179D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19350" y="645199"/>
            <a:ext cx="4737482" cy="1338841"/>
          </a:xfrm>
        </p:spPr>
        <p:txBody>
          <a:bodyPr anchor="b">
            <a:noAutofit/>
          </a:bodyPr>
          <a:lstStyle>
            <a:lvl1pPr>
              <a:defRPr lang="en-US" sz="4000" b="1" kern="1200" dirty="0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OVERVIEW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B7C16C-60B5-44CB-B3D5-09EA7F61FE42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1386001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1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4BC91B-2A3F-445A-9C91-9BF782613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E2403-5155-48A4-A60B-2D45F3F3288F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24CAE-7220-4370-B793-B9D4AA1A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DF5915-4FF1-41EB-9C2F-1918DA858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AD1AF6-056E-449E-ABB4-F42FCFF2154D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49EFE94-C72E-4FA8-9AE2-70BFB09FB2C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7F17BC-9B89-4B33-A693-1583A7EAEED0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52FBCB0-43B1-4129-B190-2F32EAB36A7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AF92140-8242-4A51-9463-35E60CF48BE9}"/>
              </a:ext>
            </a:extLst>
          </p:cNvPr>
          <p:cNvCxnSpPr>
            <a:cxnSpLocks/>
          </p:cNvCxnSpPr>
          <p:nvPr userDrawn="1"/>
        </p:nvCxnSpPr>
        <p:spPr>
          <a:xfrm>
            <a:off x="11192400" y="802800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48D84BA3-D783-472E-AB10-C96A8DE8D0DD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3200" y="6580800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 Placeholder 3">
            <a:extLst>
              <a:ext uri="{FF2B5EF4-FFF2-40B4-BE49-F238E27FC236}">
                <a16:creationId xmlns:a16="http://schemas.microsoft.com/office/drawing/2014/main" id="{2BBCA2FF-2B83-4966-811C-E9FEEB77CBE4}"/>
              </a:ext>
            </a:extLst>
          </p:cNvPr>
          <p:cNvSpPr>
            <a:spLocks noGrp="1"/>
          </p:cNvSpPr>
          <p:nvPr>
            <p:ph type="body" sz="half" idx="16" hasCustomPrompt="1"/>
          </p:nvPr>
        </p:nvSpPr>
        <p:spPr>
          <a:xfrm>
            <a:off x="4924863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2 Title</a:t>
            </a:r>
          </a:p>
        </p:txBody>
      </p:sp>
      <p:sp>
        <p:nvSpPr>
          <p:cNvPr id="36" name="Text Placeholder 3">
            <a:extLst>
              <a:ext uri="{FF2B5EF4-FFF2-40B4-BE49-F238E27FC236}">
                <a16:creationId xmlns:a16="http://schemas.microsoft.com/office/drawing/2014/main" id="{663E6488-61FD-4194-B014-22CF5050C2C7}"/>
              </a:ext>
            </a:extLst>
          </p:cNvPr>
          <p:cNvSpPr>
            <a:spLocks noGrp="1"/>
          </p:cNvSpPr>
          <p:nvPr>
            <p:ph type="body" sz="half" idx="17" hasCustomPrompt="1"/>
          </p:nvPr>
        </p:nvSpPr>
        <p:spPr>
          <a:xfrm>
            <a:off x="8463725" y="3092789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3 Title</a:t>
            </a:r>
          </a:p>
        </p:txBody>
      </p:sp>
      <p:sp>
        <p:nvSpPr>
          <p:cNvPr id="37" name="Text Placeholder 3">
            <a:extLst>
              <a:ext uri="{FF2B5EF4-FFF2-40B4-BE49-F238E27FC236}">
                <a16:creationId xmlns:a16="http://schemas.microsoft.com/office/drawing/2014/main" id="{76A0643E-8E5C-4070-97FD-974351B1D00C}"/>
              </a:ext>
            </a:extLst>
          </p:cNvPr>
          <p:cNvSpPr>
            <a:spLocks noGrp="1"/>
          </p:cNvSpPr>
          <p:nvPr>
            <p:ph type="body" sz="half" idx="18" hasCustomPrompt="1"/>
          </p:nvPr>
        </p:nvSpPr>
        <p:spPr>
          <a:xfrm>
            <a:off x="1386001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4 Title</a:t>
            </a:r>
          </a:p>
        </p:txBody>
      </p:sp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A4ECC130-379C-4A4E-AAC7-D84522D434E2}"/>
              </a:ext>
            </a:extLst>
          </p:cNvPr>
          <p:cNvSpPr>
            <a:spLocks noGrp="1"/>
          </p:cNvSpPr>
          <p:nvPr>
            <p:ph type="body" sz="half" idx="19" hasCustomPrompt="1"/>
          </p:nvPr>
        </p:nvSpPr>
        <p:spPr>
          <a:xfrm>
            <a:off x="4924863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5 Title</a:t>
            </a:r>
          </a:p>
        </p:txBody>
      </p:sp>
      <p:sp>
        <p:nvSpPr>
          <p:cNvPr id="39" name="Text Placeholder 3">
            <a:extLst>
              <a:ext uri="{FF2B5EF4-FFF2-40B4-BE49-F238E27FC236}">
                <a16:creationId xmlns:a16="http://schemas.microsoft.com/office/drawing/2014/main" id="{C8C2920A-FB6F-4697-8CDD-0896EC262719}"/>
              </a:ext>
            </a:extLst>
          </p:cNvPr>
          <p:cNvSpPr>
            <a:spLocks noGrp="1"/>
          </p:cNvSpPr>
          <p:nvPr>
            <p:ph type="body" sz="half" idx="20" hasCustomPrompt="1"/>
          </p:nvPr>
        </p:nvSpPr>
        <p:spPr>
          <a:xfrm>
            <a:off x="8463725" y="5203994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2500" b="1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dirty="0"/>
              <a:t>Item 6 Title</a:t>
            </a:r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F84CD40D-D65C-419A-B22F-5633C9254F52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86001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1" name="Text Placeholder 3">
            <a:extLst>
              <a:ext uri="{FF2B5EF4-FFF2-40B4-BE49-F238E27FC236}">
                <a16:creationId xmlns:a16="http://schemas.microsoft.com/office/drawing/2014/main" id="{4902ECF4-C668-49EA-AD7B-E0B3332DE48A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4924863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2" name="Text Placeholder 3">
            <a:extLst>
              <a:ext uri="{FF2B5EF4-FFF2-40B4-BE49-F238E27FC236}">
                <a16:creationId xmlns:a16="http://schemas.microsoft.com/office/drawing/2014/main" id="{648A6F22-3F59-4E0F-BAE5-9B7E0D16D33F}"/>
              </a:ext>
            </a:extLst>
          </p:cNvPr>
          <p:cNvSpPr>
            <a:spLocks noGrp="1"/>
          </p:cNvSpPr>
          <p:nvPr>
            <p:ph type="body" sz="half" idx="23"/>
          </p:nvPr>
        </p:nvSpPr>
        <p:spPr>
          <a:xfrm>
            <a:off x="8463725" y="3516353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3" name="Text Placeholder 3">
            <a:extLst>
              <a:ext uri="{FF2B5EF4-FFF2-40B4-BE49-F238E27FC236}">
                <a16:creationId xmlns:a16="http://schemas.microsoft.com/office/drawing/2014/main" id="{5689CAE6-6963-412E-9DAD-B7B5AFC41DCF}"/>
              </a:ext>
            </a:extLst>
          </p:cNvPr>
          <p:cNvSpPr>
            <a:spLocks noGrp="1"/>
          </p:cNvSpPr>
          <p:nvPr>
            <p:ph type="body" sz="half" idx="24"/>
          </p:nvPr>
        </p:nvSpPr>
        <p:spPr>
          <a:xfrm>
            <a:off x="1386001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4" name="Text Placeholder 3">
            <a:extLst>
              <a:ext uri="{FF2B5EF4-FFF2-40B4-BE49-F238E27FC236}">
                <a16:creationId xmlns:a16="http://schemas.microsoft.com/office/drawing/2014/main" id="{98D9757D-1411-42F4-AABD-CC173E4A038B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4924863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5" name="Text Placeholder 3">
            <a:extLst>
              <a:ext uri="{FF2B5EF4-FFF2-40B4-BE49-F238E27FC236}">
                <a16:creationId xmlns:a16="http://schemas.microsoft.com/office/drawing/2014/main" id="{0590AA6E-50BC-4492-8B87-7D8D4A8A5E76}"/>
              </a:ext>
            </a:extLst>
          </p:cNvPr>
          <p:cNvSpPr>
            <a:spLocks noGrp="1"/>
          </p:cNvSpPr>
          <p:nvPr>
            <p:ph type="body" sz="half" idx="26"/>
          </p:nvPr>
        </p:nvSpPr>
        <p:spPr>
          <a:xfrm>
            <a:off x="8463725" y="5627558"/>
            <a:ext cx="3256674" cy="499493"/>
          </a:xfrm>
        </p:spPr>
        <p:txBody>
          <a:bodyPr>
            <a:normAutofit/>
          </a:bodyPr>
          <a:lstStyle>
            <a:lvl1pPr marL="0" indent="0"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64786CCE-CCCC-4B2D-890D-9D719713DB7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498434" y="2215180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B08972C-68CE-41CC-9351-3DD741E5393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03374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6347D157-8108-4656-88F3-59B693C47F9B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569054" y="2215180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B4548244-F89A-4EA8-9DB4-056E45B2FDF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1498434" y="4347291"/>
            <a:ext cx="867600" cy="868680"/>
          </a:xfrm>
          <a:prstGeom prst="ellipse">
            <a:avLst/>
          </a:prstGeom>
          <a:ln w="19050">
            <a:gradFill flip="none" rotWithShape="1">
              <a:gsLst>
                <a:gs pos="0">
                  <a:schemeClr val="bg2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6B46EEEA-383D-42CD-ABFC-86BD330E07A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03374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46">
            <a:extLst>
              <a:ext uri="{FF2B5EF4-FFF2-40B4-BE49-F238E27FC236}">
                <a16:creationId xmlns:a16="http://schemas.microsoft.com/office/drawing/2014/main" id="{DF75483C-CE05-4E90-8A93-D04244423927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569054" y="4347291"/>
            <a:ext cx="867600" cy="868680"/>
          </a:xfrm>
          <a:prstGeom prst="ellipse">
            <a:avLst/>
          </a:prstGeom>
          <a:ln w="19050">
            <a:solidFill>
              <a:schemeClr val="tx2"/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1C2768A5-0309-41B3-94FB-AA3A2FCB638E}"/>
              </a:ext>
            </a:extLst>
          </p:cNvPr>
          <p:cNvSpPr/>
          <p:nvPr userDrawn="1"/>
        </p:nvSpPr>
        <p:spPr>
          <a:xfrm>
            <a:off x="1285167" y="871728"/>
            <a:ext cx="72000" cy="936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0621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385FB182-4CCC-45D7-A2A4-A593CA00EB5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8E2AFE-9147-47F3-ADFE-AD251E989D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4400" y="1144587"/>
            <a:ext cx="9395400" cy="1483413"/>
          </a:xfrm>
        </p:spPr>
        <p:txBody>
          <a:bodyPr>
            <a:noAutofit/>
          </a:bodyPr>
          <a:lstStyle>
            <a:lvl1pPr>
              <a:defRPr sz="5500"/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6BDE-7853-435A-80A6-D25940D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A17B7-7418-42AD-9DCE-4C78612AEE3E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83E82-A916-403C-8BE8-252132A94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7F2326-238E-4FE6-8842-680DE4A04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B9D0891-2A9E-4F35-82BE-7966AECBB0F1}"/>
              </a:ext>
            </a:extLst>
          </p:cNvPr>
          <p:cNvSpPr/>
          <p:nvPr userDrawn="1"/>
        </p:nvSpPr>
        <p:spPr>
          <a:xfrm>
            <a:off x="1379621" y="0"/>
            <a:ext cx="144000" cy="248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E52F6420-3AFC-4D7F-A45D-56EA5EFC0D18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812758" y="3038688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BC78E93-F6DF-44C7-A9BB-D035C397BFD5}"/>
              </a:ext>
            </a:extLst>
          </p:cNvPr>
          <p:cNvCxnSpPr/>
          <p:nvPr userDrawn="1"/>
        </p:nvCxnSpPr>
        <p:spPr>
          <a:xfrm>
            <a:off x="1957137" y="288364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7BFFD5-4519-4811-BDD2-3B0318780ACC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172200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A4E36001-6B54-4F6D-9532-965904F3C3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5377580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585837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-1" y="0"/>
            <a:ext cx="12191989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522758"/>
            <a:ext cx="8807116" cy="2387600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257226"/>
            <a:ext cx="9144000" cy="1397991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0FAE3-5326-4EEA-8B07-B69D77EA07BB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3438000"/>
            <a:ext cx="144000" cy="342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102179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5349505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4251158"/>
            <a:ext cx="12192000" cy="2606842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00332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596307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B216AB-F635-4F07-BF31-B02DB42ACEDB}" type="datetime1">
              <a:rPr lang="en-US" noProof="0" smtClean="0"/>
              <a:t>9/12/2022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Predict salary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878000"/>
            <a:ext cx="144000" cy="19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08027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632EEF-732A-4DE7-BC5A-A86C31DB6F5A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0391274" y="685801"/>
            <a:ext cx="1371600" cy="0"/>
          </a:xfrm>
          <a:prstGeom prst="line">
            <a:avLst/>
          </a:prstGeom>
          <a:ln w="25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C54CE062-7CDB-4AB7-B86E-461B22E7F45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6048" y="1006893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0836357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1D61DF5-2BE6-40B6-97DF-A161EF9520AA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2413986"/>
            <a:ext cx="7107331" cy="1838643"/>
          </a:xfrm>
        </p:spPr>
        <p:txBody>
          <a:bodyPr anchor="b">
            <a:normAutofit/>
          </a:bodyPr>
          <a:lstStyle>
            <a:lvl1pPr algn="l">
              <a:defRPr sz="55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4599498"/>
            <a:ext cx="7107331" cy="966857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Lorem Ipsum</a:t>
            </a:r>
            <a:br>
              <a:rPr lang="en-US" dirty="0"/>
            </a:br>
            <a:r>
              <a:rPr lang="en-US" dirty="0"/>
              <a:t>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2187B-374B-4E8F-8D75-75EE6E6E62A4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2740862"/>
            <a:ext cx="144000" cy="12893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4444451"/>
            <a:ext cx="930442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6E88EDA-C5A5-4C22-8CE4-5C7FDCF2E859}"/>
              </a:ext>
            </a:extLst>
          </p:cNvPr>
          <p:cNvCxnSpPr>
            <a:cxnSpLocks/>
          </p:cNvCxnSpPr>
          <p:nvPr userDrawn="1"/>
        </p:nvCxnSpPr>
        <p:spPr>
          <a:xfrm flipV="1">
            <a:off x="11077074" y="5622756"/>
            <a:ext cx="0" cy="984222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1B98974C-AC7A-4E66-AE1A-DBA5F1A1D05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6048" y="5513936"/>
            <a:ext cx="1460500" cy="481013"/>
          </a:xfrm>
        </p:spPr>
        <p:txBody>
          <a:bodyPr/>
          <a:lstStyle>
            <a:lvl1pPr marL="0" indent="0" algn="r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0273398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hank You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0"/>
            <a:ext cx="12192000" cy="4446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64500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43285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97B70-2155-406C-96F5-6F8CDA3B8EFB}" type="datetime1">
              <a:rPr lang="en-US" noProof="0" smtClean="0"/>
              <a:t>9/12/2022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Predict salary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5CBEC59-7FF9-4688-98DF-89832A0C9025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475710E-5533-4BB2-A66B-352BB2B1F9CB}"/>
              </a:ext>
            </a:extLst>
          </p:cNvPr>
          <p:cNvCxnSpPr/>
          <p:nvPr userDrawn="1"/>
        </p:nvCxnSpPr>
        <p:spPr>
          <a:xfrm>
            <a:off x="1957137" y="5823067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318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E6F6CA0-765E-484B-B9C2-16E6A4F4986D}"/>
              </a:ext>
            </a:extLst>
          </p:cNvPr>
          <p:cNvSpPr/>
          <p:nvPr userDrawn="1"/>
        </p:nvSpPr>
        <p:spPr>
          <a:xfrm>
            <a:off x="0" y="-1"/>
            <a:ext cx="12192000" cy="446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4FC0E2-CB24-439B-B95B-B8EF13A99E3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12758" y="4785756"/>
            <a:ext cx="8807116" cy="915873"/>
          </a:xfrm>
        </p:spPr>
        <p:txBody>
          <a:bodyPr anchor="b">
            <a:normAutofit/>
          </a:bodyPr>
          <a:lstStyle>
            <a:lvl1pPr algn="l">
              <a:defRPr sz="5500" b="1"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30698B-AFFB-41C1-AFEB-59EFD036622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12758" y="6050473"/>
            <a:ext cx="9144000" cy="601840"/>
          </a:xfrm>
        </p:spPr>
        <p:txBody>
          <a:bodyPr>
            <a:normAutofit/>
          </a:bodyPr>
          <a:lstStyle>
            <a:lvl1pPr marL="0" indent="0" algn="l">
              <a:buNone/>
              <a:defRPr sz="30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Lorem Ipsum Dolor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87B92-5889-454A-83C8-E0DE513D8F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7A4E56-BF9D-43A2-98BA-75806B8C2F6A}" type="datetime1">
              <a:rPr lang="en-US" noProof="0" smtClean="0"/>
              <a:t>9/12/2022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53F66A-C669-4D83-A278-F325DE22E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Predict salary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0F6560-92FA-4E92-B73B-21E2BA87F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0AFD9A3-66C4-4954-8678-720CFA24D244}"/>
              </a:ext>
            </a:extLst>
          </p:cNvPr>
          <p:cNvSpPr/>
          <p:nvPr userDrawn="1"/>
        </p:nvSpPr>
        <p:spPr>
          <a:xfrm>
            <a:off x="1379621" y="4950000"/>
            <a:ext cx="144000" cy="190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240730-69E4-4798-8578-D648F7A2C4C9}"/>
              </a:ext>
            </a:extLst>
          </p:cNvPr>
          <p:cNvCxnSpPr/>
          <p:nvPr userDrawn="1"/>
        </p:nvCxnSpPr>
        <p:spPr>
          <a:xfrm>
            <a:off x="1957137" y="5882423"/>
            <a:ext cx="93044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84AF3E3-F20C-4D84-A158-6DFC09B69A91}"/>
              </a:ext>
            </a:extLst>
          </p:cNvPr>
          <p:cNvCxnSpPr>
            <a:cxnSpLocks/>
          </p:cNvCxnSpPr>
          <p:nvPr userDrawn="1"/>
        </p:nvCxnSpPr>
        <p:spPr>
          <a:xfrm rot="10800000">
            <a:off x="10820400" y="870003"/>
            <a:ext cx="13716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32342D9-9DBE-4809-840C-62844DDC034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668000" y="1005185"/>
            <a:ext cx="1460500" cy="481013"/>
          </a:xfrm>
        </p:spPr>
        <p:txBody>
          <a:bodyPr/>
          <a:lstStyle>
            <a:lvl1pPr marL="0" indent="0" algn="l">
              <a:buNone/>
              <a:defRPr lang="en-US" sz="3000" b="1" i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986155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775165"/>
            <a:ext cx="9971158" cy="2427923"/>
          </a:xfrm>
        </p:spPr>
        <p:txBody>
          <a:bodyPr>
            <a:normAutofit/>
          </a:bodyPr>
          <a:lstStyle>
            <a:lvl1pPr marL="0" indent="0"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423F90-92DF-4062-96A7-1F4F290CEC59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98104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5532437"/>
            <a:ext cx="12192000" cy="1325563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1" y="458919"/>
            <a:ext cx="9971159" cy="1325563"/>
          </a:xfrm>
        </p:spPr>
        <p:txBody>
          <a:bodyPr/>
          <a:lstStyle>
            <a:lvl1pPr>
              <a:defRPr>
                <a:gradFill>
                  <a:gsLst>
                    <a:gs pos="0">
                      <a:schemeClr val="bg2"/>
                    </a:gs>
                    <a:gs pos="100000">
                      <a:schemeClr val="accent1"/>
                    </a:gs>
                  </a:gsLst>
                  <a:lin ang="0" scaled="1"/>
                </a:gradFill>
              </a:defRPr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641" y="3133484"/>
            <a:ext cx="10515600" cy="242792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None/>
              <a:defRPr sz="16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None/>
              <a:defRPr sz="1400" i="1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B76E7-4520-4C7E-83F2-BE0172E588F7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687289" y="0"/>
            <a:ext cx="72000" cy="12710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068863" y="1528464"/>
            <a:ext cx="630936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929641" y="1669110"/>
            <a:ext cx="9971158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33331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1CF94AF4-4F78-4DA5-8571-FD66FFA6313D}"/>
              </a:ext>
            </a:extLst>
          </p:cNvPr>
          <p:cNvSpPr/>
          <p:nvPr userDrawn="1"/>
        </p:nvSpPr>
        <p:spPr>
          <a:xfrm>
            <a:off x="120000" y="117000"/>
            <a:ext cx="11952000" cy="6624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 w="273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21" y="546844"/>
            <a:ext cx="8997738" cy="132556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20" y="3581731"/>
            <a:ext cx="8997737" cy="223046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A2558-FA42-4186-966F-B09BCE242CD2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90400" y="6159402"/>
            <a:ext cx="2788169" cy="365125"/>
          </a:xfrm>
        </p:spPr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8" y="244717"/>
            <a:ext cx="72000" cy="108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2" y="1616389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20" y="1757035"/>
            <a:ext cx="8997737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0938200" y="1341281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831016" y="1377655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flipV="1">
            <a:off x="11663289" y="6300217"/>
            <a:ext cx="0" cy="310226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80265F1-E793-484F-ADC9-31450ADF8B0E}"/>
              </a:ext>
            </a:extLst>
          </p:cNvPr>
          <p:cNvCxnSpPr>
            <a:cxnSpLocks/>
          </p:cNvCxnSpPr>
          <p:nvPr userDrawn="1"/>
        </p:nvCxnSpPr>
        <p:spPr>
          <a:xfrm>
            <a:off x="256374" y="6168360"/>
            <a:ext cx="150841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688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CC8FE21-4B79-46A0-A2D5-AA64AFC6197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85000"/>
                </a:schemeClr>
              </a:gs>
              <a:gs pos="100000">
                <a:schemeClr val="accent1">
                  <a:alpha val="8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248368-1908-4FA2-8871-C97A5210E9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27519" y="1443655"/>
            <a:ext cx="4143555" cy="153658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CONTENT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8B931-E896-4471-A71A-819D3B682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1409" y="2588054"/>
            <a:ext cx="5228216" cy="31229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 i="0">
                <a:solidFill>
                  <a:schemeClr val="bg1"/>
                </a:solidFill>
              </a:defRPr>
            </a:lvl1pPr>
            <a:lvl2pPr marL="457200" indent="0">
              <a:buNone/>
              <a:defRPr sz="1800" i="1">
                <a:solidFill>
                  <a:schemeClr val="bg1"/>
                </a:solidFill>
              </a:defRPr>
            </a:lvl2pPr>
            <a:lvl3pPr marL="914400" indent="0">
              <a:buNone/>
              <a:defRPr sz="1600" i="1">
                <a:solidFill>
                  <a:schemeClr val="bg1"/>
                </a:solidFill>
              </a:defRPr>
            </a:lvl3pPr>
            <a:lvl4pPr marL="1371600" indent="0">
              <a:buNone/>
              <a:defRPr sz="1400" i="1">
                <a:solidFill>
                  <a:schemeClr val="bg1"/>
                </a:solidFill>
              </a:defRPr>
            </a:lvl4pPr>
            <a:lvl5pPr marL="1828800" indent="0">
              <a:buNone/>
              <a:defRPr sz="1400"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9E74E-E12F-474D-8520-0AAEE9305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A426D-8399-45D5-AAF9-08820C3BD8C3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68C84-3A49-4E3F-B2E7-4CE5D636B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80AB7-46B3-4911-A879-10A547487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D751D1-0AE0-4B49-A19D-74CA71D2C096}"/>
              </a:ext>
            </a:extLst>
          </p:cNvPr>
          <p:cNvSpPr/>
          <p:nvPr userDrawn="1"/>
        </p:nvSpPr>
        <p:spPr>
          <a:xfrm>
            <a:off x="1285167" y="1684524"/>
            <a:ext cx="72000" cy="93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4D4EAA8-8E55-45C3-BD00-531D549BB77D}"/>
              </a:ext>
            </a:extLst>
          </p:cNvPr>
          <p:cNvCxnSpPr/>
          <p:nvPr userDrawn="1"/>
        </p:nvCxnSpPr>
        <p:spPr>
          <a:xfrm>
            <a:off x="1666741" y="2882481"/>
            <a:ext cx="630936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ubtitle 2">
            <a:extLst>
              <a:ext uri="{FF2B5EF4-FFF2-40B4-BE49-F238E27FC236}">
                <a16:creationId xmlns:a16="http://schemas.microsoft.com/office/drawing/2014/main" id="{126D1C29-9D03-4CB6-B17E-D7DC93295F21}"/>
              </a:ext>
            </a:extLst>
          </p:cNvPr>
          <p:cNvSpPr>
            <a:spLocks noGrp="1"/>
          </p:cNvSpPr>
          <p:nvPr>
            <p:ph type="subTitle" idx="13" hasCustomPrompt="1"/>
          </p:nvPr>
        </p:nvSpPr>
        <p:spPr>
          <a:xfrm>
            <a:off x="1527519" y="3023127"/>
            <a:ext cx="4143555" cy="692595"/>
          </a:xfrm>
        </p:spPr>
        <p:txBody>
          <a:bodyPr>
            <a:normAutofit/>
          </a:bodyPr>
          <a:lstStyle>
            <a:lvl1pPr marL="0" indent="0" algn="l">
              <a:buNone/>
              <a:defRPr sz="2500" b="1" i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Slide Subtitle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83713E2-6BCF-4CEB-A9B2-A0F540060B9B}"/>
              </a:ext>
            </a:extLst>
          </p:cNvPr>
          <p:cNvCxnSpPr>
            <a:cxnSpLocks/>
          </p:cNvCxnSpPr>
          <p:nvPr userDrawn="1"/>
        </p:nvCxnSpPr>
        <p:spPr>
          <a:xfrm>
            <a:off x="11190767" y="800959"/>
            <a:ext cx="1001233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557CF87C-3640-450C-B0F1-EAD2166611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083583" y="837333"/>
            <a:ext cx="610772" cy="328893"/>
          </a:xfrm>
        </p:spPr>
        <p:txBody>
          <a:bodyPr>
            <a:normAutofit/>
          </a:bodyPr>
          <a:lstStyle>
            <a:lvl1pPr marL="0" indent="0" algn="l">
              <a:buNone/>
              <a:defRPr sz="1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20XX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B2A467A-5EC5-4E43-861E-F15D1E487F6D}"/>
              </a:ext>
            </a:extLst>
          </p:cNvPr>
          <p:cNvCxnSpPr>
            <a:cxnSpLocks/>
          </p:cNvCxnSpPr>
          <p:nvPr userDrawn="1"/>
        </p:nvCxnSpPr>
        <p:spPr>
          <a:xfrm>
            <a:off x="0" y="6168360"/>
            <a:ext cx="1764792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FCDC761-E078-4116-B4FD-B0C88CDEB3DB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384397" y="6579108"/>
            <a:ext cx="557784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1E1EAD-812A-4236-9F79-679D72C2B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14873" y="6187538"/>
            <a:ext cx="3256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A38A25-0817-41BC-96A5-5012FE15C9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8A22-3D06-43EE-BD32-97F90FEA1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AC635-0473-40DB-A82D-46D5F635BC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24400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2"/>
                </a:solidFill>
              </a:defRPr>
            </a:lvl1pPr>
          </a:lstStyle>
          <a:p>
            <a:fld id="{E98BB150-5225-4C35-B4AC-FF953DA6406D}" type="datetime1">
              <a:rPr lang="en-US" smtClean="0"/>
              <a:t>9/12/2022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BD12B9-96FA-4883-88FA-2071321A43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49751" y="618753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i="1">
                <a:solidFill>
                  <a:schemeClr val="tx2"/>
                </a:solidFill>
              </a:defRPr>
            </a:lvl1pPr>
          </a:lstStyle>
          <a:p>
            <a:fld id="{95CBEC59-7FF9-4688-98DF-89832A0C902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78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61" r:id="rId4"/>
    <p:sldLayoutId id="2147483662" r:id="rId5"/>
    <p:sldLayoutId id="2147483650" r:id="rId6"/>
    <p:sldLayoutId id="2147483663" r:id="rId7"/>
    <p:sldLayoutId id="2147483664" r:id="rId8"/>
    <p:sldLayoutId id="2147483665" r:id="rId9"/>
    <p:sldLayoutId id="2147483666" r:id="rId10"/>
    <p:sldLayoutId id="2147483651" r:id="rId11"/>
    <p:sldLayoutId id="2147483670" r:id="rId12"/>
    <p:sldLayoutId id="2147483667" r:id="rId13"/>
    <p:sldLayoutId id="2147483668" r:id="rId14"/>
    <p:sldLayoutId id="2147483671" r:id="rId15"/>
    <p:sldLayoutId id="2147483669" r:id="rId16"/>
    <p:sldLayoutId id="2147483653" r:id="rId17"/>
    <p:sldLayoutId id="2147483672" r:id="rId18"/>
    <p:sldLayoutId id="2147483673" r:id="rId19"/>
    <p:sldLayoutId id="2147483674" r:id="rId20"/>
    <p:sldLayoutId id="2147483676" r:id="rId21"/>
    <p:sldLayoutId id="2147483652" r:id="rId22"/>
    <p:sldLayoutId id="2147483677" r:id="rId23"/>
    <p:sldLayoutId id="2147483678" r:id="rId24"/>
    <p:sldLayoutId id="2147483679" r:id="rId25"/>
    <p:sldLayoutId id="2147483681" r:id="rId26"/>
    <p:sldLayoutId id="2147483654" r:id="rId27"/>
    <p:sldLayoutId id="2147483682" r:id="rId28"/>
    <p:sldLayoutId id="2147483683" r:id="rId29"/>
    <p:sldLayoutId id="2147483684" r:id="rId30"/>
    <p:sldLayoutId id="2147483685" r:id="rId31"/>
    <p:sldLayoutId id="2147483657" r:id="rId32"/>
    <p:sldLayoutId id="2147483686" r:id="rId33"/>
    <p:sldLayoutId id="2147483687" r:id="rId34"/>
    <p:sldLayoutId id="2147483688" r:id="rId35"/>
    <p:sldLayoutId id="2147483689" r:id="rId36"/>
    <p:sldLayoutId id="2147483656" r:id="rId37"/>
    <p:sldLayoutId id="2147483690" r:id="rId38"/>
    <p:sldLayoutId id="2147483691" r:id="rId39"/>
    <p:sldLayoutId id="2147483692" r:id="rId40"/>
    <p:sldLayoutId id="2147483697" r:id="rId41"/>
    <p:sldLayoutId id="2147483658" r:id="rId42"/>
    <p:sldLayoutId id="2147483693" r:id="rId43"/>
    <p:sldLayoutId id="2147483694" r:id="rId44"/>
    <p:sldLayoutId id="2147483695" r:id="rId45"/>
    <p:sldLayoutId id="2147483696" r:id="rId4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datasets/iamsouravbanerjee/software-professional-salaries-2022" TargetMode="Externa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FA173-4917-43E5-B91C-3914C1A8D2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Graduation project ML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9D82B-F86A-4C04-9207-B25F53939F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Mohamed Ismail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484CCC-9AB9-41BA-BF31-C9CA5A121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250017" y="1013969"/>
            <a:ext cx="1626531" cy="601840"/>
          </a:xfrm>
        </p:spPr>
        <p:txBody>
          <a:bodyPr>
            <a:normAutofit/>
          </a:bodyPr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031254-D5F9-410F-96E3-82CB7ABD4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Predict salary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45B50C-0C8C-43A2-ADE1-D3AB56B15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13068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C75E2-C7E9-4CDE-A3E7-DB7E770B9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2D16A-183F-4A38-8872-766FA01EA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 anchor="ctr">
            <a:norm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Data and source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Project goal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Steps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417046-E8D4-4851-862C-0BF84D8D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FC0AEA-646D-49DC-8618-CEFD70130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2</a:t>
            </a:fld>
            <a:endParaRPr lang="en-US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58E9D4B-15F4-4C5E-8975-4070F3EC50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7724" y="901727"/>
            <a:ext cx="610772" cy="328893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1372925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071DD-D1ED-4494-BAB0-E44D84460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source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D046CD-889C-4A2E-8DC3-BED5C7901EA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E0C3E-549F-4B12-BC1D-70D49FDEE3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Datasets for IT and software engineering companies in India.</a:t>
            </a:r>
          </a:p>
          <a:p>
            <a:r>
              <a:rPr lang="en-US" dirty="0"/>
              <a:t>Data shape 22770 rows and 8 columns. </a:t>
            </a:r>
          </a:p>
          <a:p>
            <a:r>
              <a:rPr lang="en-US" dirty="0"/>
              <a:t> Columns: 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dirty="0"/>
              <a:t>Rating: rating of the company given by employee 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dirty="0"/>
              <a:t>Company name: name of the company 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dirty="0"/>
              <a:t>Job title: Employee title 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dirty="0"/>
              <a:t>Salary: employee salary (INR) 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dirty="0"/>
              <a:t>Salaries reported: No. of times the salary is being reported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dirty="0"/>
              <a:t>Location: location of the company 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dirty="0"/>
              <a:t>Employment Status: type of role (Full time, Part time ,..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971550" lvl="1" indent="-285750">
              <a:buFont typeface="Arial" panose="020B0604020202020204" pitchFamily="34" charset="0"/>
              <a:buChar char="•"/>
            </a:pPr>
            <a:r>
              <a:rPr lang="en-US" dirty="0"/>
              <a:t> Job role: role/ field of work.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C7831C-5C8A-4D10-8B69-B54C753E23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Source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1088409-0EAA-441A-9E25-8CC3324ED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Predict salary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3B47294-B529-4908-976B-4F8ECE7A4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2BF507-75ED-4F09-959F-8E0854B6033A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source </a:t>
            </a:r>
            <a:r>
              <a:rPr lang="en-US" dirty="0" err="1"/>
              <a:t>Kaggel</a:t>
            </a:r>
            <a:r>
              <a:rPr lang="en-US" dirty="0"/>
              <a:t> website</a:t>
            </a:r>
          </a:p>
          <a:p>
            <a:pPr marL="0" indent="0">
              <a:buNone/>
            </a:pPr>
            <a:r>
              <a:rPr lang="en-US" dirty="0"/>
              <a:t>Link for data source: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https://www.kaggle.com/datasets/iamsouravbanerjee/software-professional-salaries-2022</a:t>
            </a:r>
            <a:endParaRPr lang="en-US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B1FB9B8B-3843-4D48-8C35-6626E78394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047724" y="901727"/>
            <a:ext cx="610772" cy="328893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</p:spTree>
    <p:extLst>
      <p:ext uri="{BB962C8B-B14F-4D97-AF65-F5344CB8AC3E}">
        <p14:creationId xmlns:p14="http://schemas.microsoft.com/office/powerpoint/2010/main" val="2637958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9A437-8B14-44F3-9CD4-350A04C1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5E8062-5491-4788-A35F-8BEF6FC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Predict salary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488701-5FB3-46AF-AA79-5DFBF044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B52AA4-2DB7-4C7A-99AA-093B615C38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Pie chart for Job roles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9CBA16-FC20-442F-ADE3-E8D7455902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8801" y="3431112"/>
            <a:ext cx="4894484" cy="692653"/>
          </a:xfrm>
        </p:spPr>
        <p:txBody>
          <a:bodyPr anchor="t">
            <a:normAutofit/>
          </a:bodyPr>
          <a:lstStyle/>
          <a:p>
            <a:r>
              <a:rPr lang="en-US" sz="1800" dirty="0"/>
              <a:t>This pie chart represent the percentage of each department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0AB54C4-EC05-4411-89AE-C93A257E24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Column chart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CC79059-C535-4122-AA80-8D550BB4313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2022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01F951E-DEDF-409B-96CC-2EF78530D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817" y="4225475"/>
            <a:ext cx="3863232" cy="2595453"/>
          </a:xfrm>
          <a:prstGeom prst="rect">
            <a:avLst/>
          </a:prstGeom>
        </p:spPr>
      </p:pic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F9EEF7FA-9624-42EF-A8A3-87E5C5A37A4F}"/>
              </a:ext>
            </a:extLst>
          </p:cNvPr>
          <p:cNvSpPr txBox="1">
            <a:spLocks/>
          </p:cNvSpPr>
          <p:nvPr/>
        </p:nvSpPr>
        <p:spPr>
          <a:xfrm>
            <a:off x="6368716" y="2637902"/>
            <a:ext cx="4894484" cy="69265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lang="en-US" sz="1600" i="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This column chart represent the number of title for each city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7C98FF1-709A-45A9-9DB9-63086D083C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4784" y="3741961"/>
            <a:ext cx="5368167" cy="2423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486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CD96C-ADDF-4D9F-B790-CF6E3E55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Goal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BD9075D-1F42-4726-8EC6-EE8B41639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2E491D7-5712-462F-8D0D-1030FB75A5D7}"/>
              </a:ext>
            </a:extLst>
          </p:cNvPr>
          <p:cNvSpPr txBox="1"/>
          <p:nvPr/>
        </p:nvSpPr>
        <p:spPr>
          <a:xfrm>
            <a:off x="1075765" y="2797494"/>
            <a:ext cx="10040470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This project support two type of people:</a:t>
            </a:r>
          </a:p>
          <a:p>
            <a:pPr lvl="1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People who search for new vacancy to predict salary for the new vacancy</a:t>
            </a:r>
          </a:p>
          <a:p>
            <a:pPr lvl="1"/>
            <a:r>
              <a:rPr lang="en-US" sz="2000" b="1" dirty="0">
                <a:solidFill>
                  <a:schemeClr val="tx2">
                    <a:lumMod val="75000"/>
                  </a:schemeClr>
                </a:solidFill>
              </a:rPr>
              <a:t>HR who decide to open new vacancy this app will help him to set salary for this.</a:t>
            </a:r>
          </a:p>
        </p:txBody>
      </p:sp>
    </p:spTree>
    <p:extLst>
      <p:ext uri="{BB962C8B-B14F-4D97-AF65-F5344CB8AC3E}">
        <p14:creationId xmlns:p14="http://schemas.microsoft.com/office/powerpoint/2010/main" val="643801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5BCE0-C492-45D1-B14B-D698228DC0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B0ECBC-01F6-45D4-9F4C-FD7E8B5B96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Mohamed Ismail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7A5BD8C-215E-470E-9A15-CEABC3C16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342783" y="1006893"/>
            <a:ext cx="1533765" cy="601840"/>
          </a:xfrm>
        </p:spPr>
        <p:txBody>
          <a:bodyPr>
            <a:normAutofit/>
          </a:bodyPr>
          <a:lstStyle/>
          <a:p>
            <a:r>
              <a:rPr lang="en-US" dirty="0"/>
              <a:t>2022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5F75B2-18E9-4843-89BA-7E3785913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Predict salary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76CB02-18D6-4167-B96B-87446F26B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CBEC59-7FF9-4688-98DF-89832A0C902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30158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LT">
      <a:dk1>
        <a:sysClr val="windowText" lastClr="000000"/>
      </a:dk1>
      <a:lt1>
        <a:sysClr val="window" lastClr="FFFFFF"/>
      </a:lt1>
      <a:dk2>
        <a:srgbClr val="FFCD6B"/>
      </a:dk2>
      <a:lt2>
        <a:srgbClr val="BE005A"/>
      </a:lt2>
      <a:accent1>
        <a:srgbClr val="3B2CAC"/>
      </a:accent1>
      <a:accent2>
        <a:srgbClr val="0062FF"/>
      </a:accent2>
      <a:accent3>
        <a:srgbClr val="007A00"/>
      </a:accent3>
      <a:accent4>
        <a:srgbClr val="DE6600"/>
      </a:accent4>
      <a:accent5>
        <a:srgbClr val="AC0037"/>
      </a:accent5>
      <a:accent6>
        <a:srgbClr val="FFFF00"/>
      </a:accent6>
      <a:hlink>
        <a:srgbClr val="FFFFFF"/>
      </a:hlink>
      <a:folHlink>
        <a:srgbClr val="FFFFFF"/>
      </a:folHlink>
    </a:clrScheme>
    <a:fontScheme name="Custom 2">
      <a:majorFont>
        <a:latin typeface="Avenir Next LT Pro"/>
        <a:ea typeface=""/>
        <a:cs typeface=""/>
      </a:majorFont>
      <a:minorFont>
        <a:latin typeface="Speak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>
          <a:gsLst>
            <a:gs pos="0">
              <a:schemeClr val="bg2">
                <a:alpha val="85000"/>
              </a:schemeClr>
            </a:gs>
            <a:gs pos="100000">
              <a:schemeClr val="accent1">
                <a:alpha val="85000"/>
              </a:schemeClr>
            </a:gs>
          </a:gsLst>
          <a:lin ang="0" scaled="1"/>
        </a:gra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ELT_Template_ModernBoldSophisticated_MO -v5" id="{DF46818F-9661-49C4-BAE8-F3223317B502}" vid="{463BCE77-CCA7-43EE-ABCB-1B1D536A66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9fc9171bb41dc08635275f351de8590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29387215989a890c06011de04edfe97d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04F5DC0-7B0F-411B-A0C5-A1B1D5EB33B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242AFFF-C96F-4C05-9045-3240A5329EC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17F9CC6-F7CA-41EA-81DA-97EFF19429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bold sophisticated presentation</Template>
  <TotalTime>28</TotalTime>
  <Words>227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Avenir Next LT Pro</vt:lpstr>
      <vt:lpstr>Arial</vt:lpstr>
      <vt:lpstr>Speak Pro</vt:lpstr>
      <vt:lpstr>Calibri</vt:lpstr>
      <vt:lpstr>Office Theme</vt:lpstr>
      <vt:lpstr>Graduation project ML</vt:lpstr>
      <vt:lpstr>Agenda</vt:lpstr>
      <vt:lpstr>Data and source</vt:lpstr>
      <vt:lpstr>CHART SLIDE</vt:lpstr>
      <vt:lpstr>Project Goal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Graduation project ML</dc:title>
  <dc:creator>LENOVIO</dc:creator>
  <cp:lastModifiedBy>LENOVIO</cp:lastModifiedBy>
  <cp:revision>1</cp:revision>
  <dcterms:created xsi:type="dcterms:W3CDTF">2022-09-11T22:43:43Z</dcterms:created>
  <dcterms:modified xsi:type="dcterms:W3CDTF">2022-09-11T23:12:34Z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